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60" r:id="rId5"/>
    <p:sldId id="258" r:id="rId6"/>
    <p:sldId id="261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0E4A10-E0F1-8AC3-FDFB-B228CA9DF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275A6E-3ADB-F8ED-583C-584138D71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4542D-B17A-726A-2ADD-3ECC447A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29B44-E276-4E16-BCE6-43760599F24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86872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EAB8D-2510-25BE-B568-00AD358A9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0365FD-580D-E952-DE75-516D361B6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5E886E-43D4-5CBA-D625-AFE4E2C64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65BB5-A191-40B3-9765-DE95709EFB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940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3C5F0-2E43-1081-06A1-B3BFA6B9D0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B078F-02C0-3215-B5D6-255889B8F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18F118-36A7-3630-3C21-3DA046A03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995E8-46AE-4B75-AB50-D499F689D7D6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3015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C33AA7-26DC-72F6-A000-892C38126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07E4F7-725D-56A5-AF67-EF13B9CA1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83B28E-F18D-00E2-D8CE-42AAD6134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F5F08-B10D-4E43-A9E1-88AD2C098B9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48915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706161-BC68-2DB2-D665-03D0A6BCA7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D3053-9597-C882-6BDF-DA57CB8EF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D78FD0-83BF-BA1A-2675-B2C18568C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B2FC6-7B8D-446E-AF4A-DDABE2CADC6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39687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FEDDC3C-1018-8372-2B66-822AE747A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7E84B8-1586-5294-E0BD-0FE5AA96A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9B269A7-A0D1-345C-FAD7-FD64808EDE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FF303-5F61-4681-9332-988272D6DC8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23966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9A692D2-9B44-A8EA-6597-0FA264E20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F88E7F2-4C58-FF58-8BB8-ADF46BE4F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409927B-5DB7-857A-EF5B-16E73E070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393EB-F595-494B-8A56-16EF4EA4B7F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786512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4BDEC53-52CA-F926-A756-DEA20B50EA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40693B-AFA5-5E46-AA2B-F36895E46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606CEE5-670F-AEAA-30AF-8387DBCD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F1E6B-6861-4A2A-BD78-B621B3FB7A2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691869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ECB2215-C046-1FE2-F61A-3167DED010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93E3059-4CE5-9D48-DBEF-88C9DF6AB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4F660C9-533B-ACD5-2C1D-7C4D62735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C33DC-933A-4EC9-AAC3-9528301EA19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00073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86E901E-5DD3-2288-7B13-A2A6EDC2A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2E92D4A-6D63-D4AD-3B89-C418A0E1E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0477FAA-B65D-E6A2-B7DE-F11831A52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F350B-7BCC-4E4F-B424-194AADDABDF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06288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75E0C6-1B9E-23F2-BD73-5C0DF97A0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615D389-6CB7-C940-E646-4AB7B45813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CA5C7A-64C0-B869-9B4E-5E5D116FF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D3F8A-159C-40BB-97DB-47218E9F2725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1681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4F3B547-455C-ACFB-03C8-98316C5912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983B033-7678-06D8-4449-2B47C9D27B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71DA54-5FFC-90A4-D3A0-0036F4200A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67DAA7-FFBA-CB5C-2CEC-E1DD70585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7FB174-BE24-0345-B4C0-7559B2DF9E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74A53E-6E85-4B53-A4F4-6E93C5B9AAC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C90E9D99-1AE7-AD77-6568-BAD91C1669D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2027238"/>
            <a:ext cx="8001000" cy="280352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There is sunshine in my soul today,</a:t>
            </a:r>
          </a:p>
          <a:p>
            <a:r>
              <a:rPr lang="en-US" altLang="en-US" sz="4000" dirty="0"/>
              <a:t>More glorious and bright</a:t>
            </a:r>
          </a:p>
          <a:p>
            <a:r>
              <a:rPr lang="en-US" altLang="en-US" sz="4000" dirty="0"/>
              <a:t>That glows in any earthly sky,</a:t>
            </a:r>
          </a:p>
          <a:p>
            <a:r>
              <a:rPr lang="en-US" altLang="en-US" sz="4000" dirty="0"/>
              <a:t>For Jesus is my light.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F37D4CFB-D646-8EFC-D861-54B91441E75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1487488"/>
            <a:ext cx="8001000" cy="3883025"/>
          </a:xfrm>
        </p:spPr>
        <p:txBody>
          <a:bodyPr/>
          <a:lstStyle/>
          <a:p>
            <a:r>
              <a:rPr lang="en-US" altLang="en-US" sz="2000"/>
              <a:t>Chorus:</a:t>
            </a:r>
          </a:p>
          <a:p>
            <a:r>
              <a:rPr lang="en-US" altLang="en-US" sz="4000"/>
              <a:t>O there’s sunshine, blessèd sunshine,</a:t>
            </a:r>
          </a:p>
          <a:p>
            <a:r>
              <a:rPr lang="en-US" altLang="en-US" sz="4000"/>
              <a:t>While the peaceful, happy moments roll!</a:t>
            </a:r>
          </a:p>
          <a:p>
            <a:r>
              <a:rPr lang="en-US" altLang="en-US" sz="4000"/>
              <a:t>When Jesus shows his smiling face,</a:t>
            </a:r>
          </a:p>
          <a:p>
            <a:r>
              <a:rPr lang="en-US" altLang="en-US" sz="4000"/>
              <a:t>There is sunshine in my soul.</a:t>
            </a:r>
            <a:endParaRPr lang="en-AU" altLang="en-US" sz="4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E6B1B346-02ED-597B-5959-E322628FAC6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19288" y="1557338"/>
            <a:ext cx="8001000" cy="3233737"/>
          </a:xfrm>
        </p:spPr>
        <p:txBody>
          <a:bodyPr/>
          <a:lstStyle/>
          <a:p>
            <a:r>
              <a:rPr lang="en-US" altLang="en-US" sz="1800"/>
              <a:t>Verse 2</a:t>
            </a:r>
          </a:p>
          <a:p>
            <a:r>
              <a:rPr lang="en-US" altLang="en-US" sz="4000"/>
              <a:t>There is music in my soul today,</a:t>
            </a:r>
          </a:p>
          <a:p>
            <a:r>
              <a:rPr lang="en-US" altLang="en-US" sz="4000"/>
              <a:t>A carol to my King,</a:t>
            </a:r>
          </a:p>
          <a:p>
            <a:r>
              <a:rPr lang="en-US" altLang="en-US" sz="4000"/>
              <a:t>And Jesus, listening, can hear</a:t>
            </a:r>
          </a:p>
          <a:p>
            <a:r>
              <a:rPr lang="en-US" altLang="en-US" sz="4000"/>
              <a:t>The songs I can not sing.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E231078-68D7-9B26-2A49-2D5C6A12C14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1487488"/>
            <a:ext cx="8001000" cy="3883025"/>
          </a:xfrm>
        </p:spPr>
        <p:txBody>
          <a:bodyPr/>
          <a:lstStyle/>
          <a:p>
            <a:r>
              <a:rPr lang="en-US" altLang="en-US" sz="2000"/>
              <a:t>Chorus:</a:t>
            </a:r>
          </a:p>
          <a:p>
            <a:r>
              <a:rPr lang="en-US" altLang="en-US" sz="4000"/>
              <a:t>O there’s sunshine, blessèd sunshine,</a:t>
            </a:r>
          </a:p>
          <a:p>
            <a:r>
              <a:rPr lang="en-US" altLang="en-US" sz="4000"/>
              <a:t>While the peaceful, happy moments roll!</a:t>
            </a:r>
          </a:p>
          <a:p>
            <a:r>
              <a:rPr lang="en-US" altLang="en-US" sz="4000"/>
              <a:t>When Jesus shows his smiling face,</a:t>
            </a:r>
          </a:p>
          <a:p>
            <a:r>
              <a:rPr lang="en-US" altLang="en-US" sz="4000"/>
              <a:t>There is sunshine in my soul.</a:t>
            </a:r>
            <a:endParaRPr lang="en-AU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CFA293D8-1F9D-B44B-D3E0-0FC66D85EB5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135188" y="1268413"/>
            <a:ext cx="8077200" cy="3313112"/>
          </a:xfrm>
        </p:spPr>
        <p:txBody>
          <a:bodyPr/>
          <a:lstStyle/>
          <a:p>
            <a:r>
              <a:rPr lang="en-US" altLang="en-US" sz="1800"/>
              <a:t>Verse 3</a:t>
            </a:r>
          </a:p>
          <a:p>
            <a:r>
              <a:rPr lang="en-US" altLang="en-US" sz="4000"/>
              <a:t>There is gladness in my soul today,</a:t>
            </a:r>
          </a:p>
          <a:p>
            <a:r>
              <a:rPr lang="en-US" altLang="en-US" sz="4000"/>
              <a:t>And hope, and praise, and love,</a:t>
            </a:r>
          </a:p>
          <a:p>
            <a:r>
              <a:rPr lang="en-US" altLang="en-US" sz="4000"/>
              <a:t>For blessings which He gives me now,</a:t>
            </a:r>
          </a:p>
          <a:p>
            <a:r>
              <a:rPr lang="en-US" altLang="en-US" sz="4000"/>
              <a:t>For joys laid up above.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2E700D02-D030-ADE6-829E-DC8960CF19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208213" y="1487488"/>
            <a:ext cx="8001000" cy="3883025"/>
          </a:xfrm>
        </p:spPr>
        <p:txBody>
          <a:bodyPr/>
          <a:lstStyle/>
          <a:p>
            <a:r>
              <a:rPr lang="en-US" altLang="en-US" sz="2000"/>
              <a:t>Chorus:</a:t>
            </a:r>
          </a:p>
          <a:p>
            <a:r>
              <a:rPr lang="en-US" altLang="en-US" sz="4000"/>
              <a:t>O there’s sunshine, blessèd sunshine,</a:t>
            </a:r>
          </a:p>
          <a:p>
            <a:r>
              <a:rPr lang="en-US" altLang="en-US" sz="4000"/>
              <a:t>While the peaceful, happy moments roll!</a:t>
            </a:r>
          </a:p>
          <a:p>
            <a:r>
              <a:rPr lang="en-US" altLang="en-US" sz="4000"/>
              <a:t>When Jesus shows his smiling face,</a:t>
            </a:r>
          </a:p>
          <a:p>
            <a:r>
              <a:rPr lang="en-US" altLang="en-US" sz="4000"/>
              <a:t>There is sunshine in my soul.</a:t>
            </a:r>
            <a:endParaRPr lang="en-AU" altLang="en-US" sz="40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AAD172-10EE-8D4B-0684-5BC0B37E8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088" y="5619750"/>
            <a:ext cx="6096000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AU" altLang="en-US" sz="1000" dirty="0">
                <a:latin typeface="akagi_probook"/>
              </a:rPr>
              <a:t>CCLI Song # 4232319</a:t>
            </a:r>
          </a:p>
          <a:p>
            <a:pPr eaLnBrk="1" hangingPunct="1"/>
            <a:r>
              <a:rPr lang="en-AU" altLang="en-US" sz="1000" dirty="0">
                <a:latin typeface="akagi_probook"/>
              </a:rPr>
              <a:t>Eliza Edmunds </a:t>
            </a:r>
            <a:r>
              <a:rPr lang="en-AU" altLang="en-US" sz="1000" dirty="0" err="1">
                <a:latin typeface="akagi_probook"/>
              </a:rPr>
              <a:t>Stites</a:t>
            </a:r>
            <a:r>
              <a:rPr lang="en-AU" altLang="en-US" sz="1000" dirty="0">
                <a:latin typeface="akagi_probook"/>
              </a:rPr>
              <a:t> Hewitt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AU" altLang="en-US" sz="1000" dirty="0">
                <a:latin typeface="akagi_probook"/>
              </a:rPr>
              <a:t>Public Domain</a:t>
            </a:r>
          </a:p>
          <a:p>
            <a:pPr eaLnBrk="1" hangingPunct="1"/>
            <a:r>
              <a:rPr lang="en-AU" altLang="en-US" sz="1000" i="1" dirty="0">
                <a:latin typeface="akagi_probook"/>
              </a:rPr>
              <a:t>For use solely with the </a:t>
            </a:r>
            <a:r>
              <a:rPr lang="en-AU" altLang="en-US" sz="1000" i="1" dirty="0" err="1">
                <a:latin typeface="akagi_probook"/>
              </a:rPr>
              <a:t>SongSelect</a:t>
            </a:r>
            <a:r>
              <a:rPr lang="en-AU" altLang="en-US" sz="1000" i="1" dirty="0">
                <a:latin typeface="akagi_probook"/>
              </a:rPr>
              <a:t>® </a:t>
            </a:r>
            <a:r>
              <a:rPr lang="en-AU" altLang="en-US" sz="1000" i="1" dirty="0">
                <a:latin typeface="akagi_probook"/>
                <a:hlinkClick r:id="rId2"/>
              </a:rPr>
              <a:t>Terms of Use</a:t>
            </a:r>
            <a:r>
              <a:rPr lang="en-AU" altLang="en-US" sz="1000" i="1" dirty="0">
                <a:latin typeface="akagi_probook"/>
              </a:rPr>
              <a:t>. All rights reserved. </a:t>
            </a:r>
            <a:r>
              <a:rPr lang="en-AU" altLang="en-US" sz="1000" i="1" dirty="0">
                <a:latin typeface="akagi_probook"/>
                <a:hlinkClick r:id="rId3"/>
              </a:rPr>
              <a:t>www.ccli.com</a:t>
            </a:r>
            <a:endParaRPr lang="en-AU" altLang="en-US" sz="1000" i="1" dirty="0">
              <a:latin typeface="akagi_probook"/>
            </a:endParaRPr>
          </a:p>
          <a:p>
            <a:pPr eaLnBrk="1" hangingPunct="1"/>
            <a:r>
              <a:rPr lang="en-AU" altLang="en-US" sz="1000" dirty="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</TotalTime>
  <Words>216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Cohen &amp; Partners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387. There is sunshine</dc:title>
  <dc:creator>Edith Pitman</dc:creator>
  <cp:lastModifiedBy>Narelle Wheaton</cp:lastModifiedBy>
  <cp:revision>6</cp:revision>
  <dcterms:created xsi:type="dcterms:W3CDTF">2000-07-01T04:22:10Z</dcterms:created>
  <dcterms:modified xsi:type="dcterms:W3CDTF">2023-07-26T04:22:36Z</dcterms:modified>
</cp:coreProperties>
</file>